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xml" ContentType="application/vnd.openxmlformats-officedocument.themeOverride+xml"/>
  <Override PartName="/ppt/charts/chart40.xml" ContentType="application/vnd.openxmlformats-officedocument.drawingml.chart+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1.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4.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5.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6.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7.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8.xml" ContentType="application/vnd.openxmlformats-officedocument.drawingml.chart+xml"/>
  <Override PartName="/ppt/charts/style50.xml" ContentType="application/vnd.ms-office.chartstyle+xml"/>
  <Override PartName="/ppt/charts/colors50.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64" d="100"/>
          <a:sy n="64" d="100"/>
        </p:scale>
        <p:origin x="832" y="3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image" Target="../media/image18.png"/></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image" Target="../media/image19.png"/></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image" Target="../media/image30.png"/></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openxmlformats.org/officeDocument/2006/relationships/image" Target="../media/image18.png"/><Relationship Id="rId1" Type="http://schemas.openxmlformats.org/officeDocument/2006/relationships/image" Target="../media/image30.png"/></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2.xml"/><Relationship Id="rId1" Type="http://schemas.microsoft.com/office/2011/relationships/chartStyle" Target="style4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5.xml"/><Relationship Id="rId1" Type="http://schemas.microsoft.com/office/2011/relationships/chartStyle" Target="style45.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6.xml"/><Relationship Id="rId1" Type="http://schemas.microsoft.com/office/2011/relationships/chartStyle" Target="style46.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c:formatCode>
                <c:ptCount val="6"/>
                <c:pt idx="0">
                  <c:v>0.23495500208748243</c:v>
                </c:pt>
                <c:pt idx="1">
                  <c:v>6.9257087838367939E-2</c:v>
                </c:pt>
                <c:pt idx="2">
                  <c:v>6.9022572956958961E-2</c:v>
                </c:pt>
                <c:pt idx="3">
                  <c:v>0.23294350130269023</c:v>
                </c:pt>
                <c:pt idx="4">
                  <c:v>0.15609002247526321</c:v>
                </c:pt>
                <c:pt idx="5">
                  <c:v>0.23773181333923724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0.00%</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0.00%</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0%</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6.9567727502345411E-2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雀巢胶囊咖啡</c:v>
                </c:pt>
                <c:pt idx="4">
                  <c:v>星巴克胶囊咖啡</c:v>
                </c:pt>
                <c:pt idx="5">
                  <c:v>nespresso胶囊</c:v>
                </c:pt>
                <c:pt idx="6">
                  <c:v>胶囊咖啡 胶囊</c:v>
                </c:pt>
                <c:pt idx="7">
                  <c:v>peets咖啡</c:v>
                </c:pt>
                <c:pt idx="8">
                  <c:v>多趣酷思胶囊</c:v>
                </c:pt>
                <c:pt idx="9">
                  <c:v>illy咖啡胶囊</c:v>
                </c:pt>
              </c:strCache>
            </c:strRef>
          </c:cat>
          <c:val>
            <c:numRef>
              <c:f>Sheet1!$B$2:$B$11</c:f>
              <c:numCache>
                <c:formatCode>#,##0_ </c:formatCode>
                <c:ptCount val="10"/>
                <c:pt idx="0">
                  <c:v>75174</c:v>
                </c:pt>
                <c:pt idx="1">
                  <c:v>62465</c:v>
                </c:pt>
                <c:pt idx="2">
                  <c:v>17564</c:v>
                </c:pt>
                <c:pt idx="3">
                  <c:v>15124</c:v>
                </c:pt>
                <c:pt idx="4">
                  <c:v>14816</c:v>
                </c:pt>
                <c:pt idx="5">
                  <c:v>12045</c:v>
                </c:pt>
                <c:pt idx="6">
                  <c:v>8401</c:v>
                </c:pt>
                <c:pt idx="7">
                  <c:v>7896</c:v>
                </c:pt>
                <c:pt idx="8">
                  <c:v>7869</c:v>
                </c:pt>
                <c:pt idx="9">
                  <c:v>7754</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Sheet1!$B$2:$B$11</c:f>
              <c:numCache>
                <c:formatCode>_ * #,##0_ ;_ * \-#,##0_ ;_ * "-"??_ ;_ @_ </c:formatCode>
                <c:ptCount val="10"/>
                <c:pt idx="0">
                  <c:v>78277</c:v>
                </c:pt>
                <c:pt idx="1">
                  <c:v>93921</c:v>
                </c:pt>
                <c:pt idx="2">
                  <c:v>22835</c:v>
                </c:pt>
                <c:pt idx="3">
                  <c:v>14601</c:v>
                </c:pt>
                <c:pt idx="4">
                  <c:v>7662</c:v>
                </c:pt>
                <c:pt idx="5">
                  <c:v>16430</c:v>
                </c:pt>
                <c:pt idx="6">
                  <c:v>18869</c:v>
                </c:pt>
                <c:pt idx="7">
                  <c:v>1946</c:v>
                </c:pt>
                <c:pt idx="8">
                  <c:v>13269</c:v>
                </c:pt>
                <c:pt idx="9">
                  <c:v>5664</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2023.09</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Sheet1!$C$2:$C$11</c:f>
              <c:numCache>
                <c:formatCode>_ * #,##0_ ;_ * \-#,##0_ ;_ * "-"??_ ;_ @_ </c:formatCode>
                <c:ptCount val="10"/>
                <c:pt idx="0">
                  <c:v>76199</c:v>
                </c:pt>
                <c:pt idx="1">
                  <c:v>61564</c:v>
                </c:pt>
                <c:pt idx="2">
                  <c:v>18582</c:v>
                </c:pt>
                <c:pt idx="3">
                  <c:v>14035</c:v>
                </c:pt>
                <c:pt idx="4">
                  <c:v>13941</c:v>
                </c:pt>
                <c:pt idx="5">
                  <c:v>10885</c:v>
                </c:pt>
                <c:pt idx="6">
                  <c:v>9665</c:v>
                </c:pt>
                <c:pt idx="7">
                  <c:v>9127</c:v>
                </c:pt>
                <c:pt idx="8">
                  <c:v>8192</c:v>
                </c:pt>
                <c:pt idx="9">
                  <c:v>7987</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2024/1/24</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18/10/relationships/comments" Target="../comments/modernComment_10C_79E5B3FB.xml"/><Relationship Id="rId2" Type="http://schemas.openxmlformats.org/officeDocument/2006/relationships/chart" Target="../charts/chart1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4.xml"/><Relationship Id="rId5" Type="http://schemas.microsoft.com/office/2018/10/relationships/comments" Target="../comments/modernComment_113_A87244F4.xml"/><Relationship Id="rId4" Type="http://schemas.openxmlformats.org/officeDocument/2006/relationships/chart" Target="../charts/char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10" Type="http://schemas.microsoft.com/office/2018/10/relationships/comments" Target="../comments/modernComment_118_4F530564.xml"/><Relationship Id="rId4" Type="http://schemas.openxmlformats.org/officeDocument/2006/relationships/image" Target="../media/image22.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3.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4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4.xml"/><Relationship Id="rId5" Type="http://schemas.microsoft.com/office/2018/10/relationships/comments" Target="../comments/modernComment_12E_DA8194F0.xml"/><Relationship Id="rId4"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microsoft.com/office/2018/10/relationships/comments" Target="../comments/modernComment_131_A498FDBA.xml"/><Relationship Id="rId3" Type="http://schemas.microsoft.com/office/2007/relationships/hdphoto" Target="../media/hdphoto3.wdp"/><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chart" Target="../charts/chart51.xml"/><Relationship Id="rId1" Type="http://schemas.openxmlformats.org/officeDocument/2006/relationships/slideLayout" Target="../slideLayouts/slideLayout13.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4658" y="3226146"/>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5051">
            <a:off x="1968210" y="3816350"/>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94682" y="3702108"/>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282372" y="6340350"/>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4" name="箭头: 下 30">
            <a:extLst>
              <a:ext uri="{FF2B5EF4-FFF2-40B4-BE49-F238E27FC236}">
                <a16:creationId xmlns:a16="http://schemas.microsoft.com/office/drawing/2014/main" id="{FE821B82-AE2E-4041-931F-113A0EEA6069}"/>
              </a:ext>
            </a:extLst>
          </p:cNvPr>
          <p:cNvSpPr/>
          <p:nvPr/>
        </p:nvSpPr>
        <p:spPr>
          <a:xfrm rot="10800000">
            <a:off x="10839600" y="25504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30">
            <a:extLst>
              <a:ext uri="{FF2B5EF4-FFF2-40B4-BE49-F238E27FC236}">
                <a16:creationId xmlns:a16="http://schemas.microsoft.com/office/drawing/2014/main" id="{2CD39383-9998-2442-9731-4279F597C4A9}"/>
              </a:ext>
            </a:extLst>
          </p:cNvPr>
          <p:cNvSpPr/>
          <p:nvPr/>
        </p:nvSpPr>
        <p:spPr>
          <a:xfrm rot="10800000">
            <a:off x="10839600" y="290205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6" name="箭头: 下 30">
            <a:extLst>
              <a:ext uri="{FF2B5EF4-FFF2-40B4-BE49-F238E27FC236}">
                <a16:creationId xmlns:a16="http://schemas.microsoft.com/office/drawing/2014/main" id="{CAB76C62-29C4-334A-B5C3-54822A6D9AD7}"/>
              </a:ext>
            </a:extLst>
          </p:cNvPr>
          <p:cNvSpPr/>
          <p:nvPr/>
        </p:nvSpPr>
        <p:spPr>
          <a:xfrm rot="10800000">
            <a:off x="10839600" y="36022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箭头: 下 30">
            <a:extLst>
              <a:ext uri="{FF2B5EF4-FFF2-40B4-BE49-F238E27FC236}">
                <a16:creationId xmlns:a16="http://schemas.microsoft.com/office/drawing/2014/main" id="{416F3797-A19F-3443-A47A-5F0B27C70AC0}"/>
              </a:ext>
            </a:extLst>
          </p:cNvPr>
          <p:cNvSpPr/>
          <p:nvPr/>
        </p:nvSpPr>
        <p:spPr>
          <a:xfrm rot="10800000">
            <a:off x="10840723" y="324486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箭头: 下 30">
            <a:extLst>
              <a:ext uri="{FF2B5EF4-FFF2-40B4-BE49-F238E27FC236}">
                <a16:creationId xmlns:a16="http://schemas.microsoft.com/office/drawing/2014/main" id="{991B7813-5D82-1B43-BABF-C88C977B0B8C}"/>
              </a:ext>
            </a:extLst>
          </p:cNvPr>
          <p:cNvSpPr/>
          <p:nvPr/>
        </p:nvSpPr>
        <p:spPr>
          <a:xfrm rot="10800000">
            <a:off x="10839600" y="394707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9" name="箭头: 下 30">
            <a:extLst>
              <a:ext uri="{FF2B5EF4-FFF2-40B4-BE49-F238E27FC236}">
                <a16:creationId xmlns:a16="http://schemas.microsoft.com/office/drawing/2014/main" id="{6B21D51F-3E74-354C-9471-B978C680D1A9}"/>
              </a:ext>
            </a:extLst>
          </p:cNvPr>
          <p:cNvSpPr/>
          <p:nvPr/>
        </p:nvSpPr>
        <p:spPr>
          <a:xfrm rot="10800000">
            <a:off x="10844317" y="432139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箭头: 下 30">
            <a:extLst>
              <a:ext uri="{FF2B5EF4-FFF2-40B4-BE49-F238E27FC236}">
                <a16:creationId xmlns:a16="http://schemas.microsoft.com/office/drawing/2014/main" id="{3EDCACC0-C7D4-CD4E-9FA8-D7AAD0448DE6}"/>
              </a:ext>
            </a:extLst>
          </p:cNvPr>
          <p:cNvSpPr/>
          <p:nvPr/>
        </p:nvSpPr>
        <p:spPr>
          <a:xfrm rot="10800000">
            <a:off x="10839600" y="466230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箭头: 下 30">
            <a:extLst>
              <a:ext uri="{FF2B5EF4-FFF2-40B4-BE49-F238E27FC236}">
                <a16:creationId xmlns:a16="http://schemas.microsoft.com/office/drawing/2014/main" id="{02F9D729-E371-3746-9485-5D04674AEE13}"/>
              </a:ext>
            </a:extLst>
          </p:cNvPr>
          <p:cNvSpPr/>
          <p:nvPr/>
        </p:nvSpPr>
        <p:spPr>
          <a:xfrm rot="10800000">
            <a:off x="10839600" y="500245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箭头: 下 30">
            <a:extLst>
              <a:ext uri="{FF2B5EF4-FFF2-40B4-BE49-F238E27FC236}">
                <a16:creationId xmlns:a16="http://schemas.microsoft.com/office/drawing/2014/main" id="{7152967F-E60C-D548-A9D6-BAAF1B3747F6}"/>
              </a:ext>
            </a:extLst>
          </p:cNvPr>
          <p:cNvSpPr/>
          <p:nvPr/>
        </p:nvSpPr>
        <p:spPr>
          <a:xfrm rot="10800000">
            <a:off x="10839600" y="537400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箭头: 下 30">
            <a:extLst>
              <a:ext uri="{FF2B5EF4-FFF2-40B4-BE49-F238E27FC236}">
                <a16:creationId xmlns:a16="http://schemas.microsoft.com/office/drawing/2014/main" id="{C462B3D7-88EF-D84E-9472-5E98610D5444}"/>
              </a:ext>
            </a:extLst>
          </p:cNvPr>
          <p:cNvSpPr/>
          <p:nvPr/>
        </p:nvSpPr>
        <p:spPr>
          <a:xfrm rot="10800000">
            <a:off x="10839600" y="56870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endParaRPr lang="x-none"/>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皮爷咖啡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瑞幸咖啡胶囊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浓缩胶囊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隅田川胶囊咖啡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onecup</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lily</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胶囊黑咖啡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delta</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rot="10800000">
            <a:off x="5351265" y="387823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rot="10800000">
            <a:off x="2617587"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140074</TotalTime>
  <Words>4468</Words>
  <Application>Microsoft Office PowerPoint</Application>
  <PresentationFormat>宽屏</PresentationFormat>
  <Paragraphs>2126</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5705</cp:revision>
  <dcterms:created xsi:type="dcterms:W3CDTF">2022-09-23T10:49:03Z</dcterms:created>
  <dcterms:modified xsi:type="dcterms:W3CDTF">2024-01-24T07:05:42Z</dcterms:modified>
</cp:coreProperties>
</file>